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1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</p:sldMasterIdLst>
  <p:sldIdLst>
    <p:sldId id="256" r:id="rId13"/>
  </p:sldIdLst>
  <p:sldSz cx="6172200" cy="109728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" Target="slides/slide1.xml"/><Relationship Id="rId14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308520" y="437760"/>
            <a:ext cx="5554440" cy="1832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308520" y="2567520"/>
            <a:ext cx="5554440" cy="636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5EBF818-81DC-4606-8B4A-B3CCDB79CC9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C4107B83-B4AC-4523-8B51-8FC23F2D646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2"/>
          </p:nvPr>
        </p:nvSpPr>
        <p:spPr/>
        <p:txBody>
          <a:bodyPr/>
          <a:p>
            <a:fld id="{539F8FF7-7992-4956-A727-222481A2CBD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03C3DBB-AF94-4EE1-9855-DAB665F46D9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7CB8AD9-408A-4083-B4DA-54C4506CC1C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308520" y="437760"/>
            <a:ext cx="5554440" cy="1832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308520" y="2567520"/>
            <a:ext cx="5554440" cy="636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8DCB06B9-DBA6-48AE-9F7B-FD71767438E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FD061CDB-84FF-43CB-AA86-577B7FCA2A9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308520" y="437760"/>
            <a:ext cx="5554440" cy="1832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308520" y="2567520"/>
            <a:ext cx="2710440" cy="636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3155040" y="2567520"/>
            <a:ext cx="2710440" cy="636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25B822B5-9331-4E17-BE4E-CD20742A911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39BC9406-4369-4A90-9BAB-9F2FE2FB9DE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308520" y="437760"/>
            <a:ext cx="5554440" cy="1832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3"/>
          </p:nvPr>
        </p:nvSpPr>
        <p:spPr/>
        <p:txBody>
          <a:bodyPr/>
          <a:p>
            <a:fld id="{88C83397-1319-4027-B166-D88C6FBBC5F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6"/>
          </p:nvPr>
        </p:nvSpPr>
        <p:spPr/>
        <p:txBody>
          <a:bodyPr/>
          <a:p>
            <a:fld id="{4AD4E179-793F-4699-B7C1-35275E1E4C3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08520" y="437760"/>
            <a:ext cx="5554080" cy="1831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9296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B17D7ED8-F680-4F24-99E5-2E9E51CE7939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ftr" idx="28"/>
          </p:nvPr>
        </p:nvSpPr>
        <p:spPr>
          <a:xfrm>
            <a:off x="3124080" y="6356520"/>
            <a:ext cx="289296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ldNum" idx="29"/>
          </p:nvPr>
        </p:nvSpPr>
        <p:spPr>
          <a:xfrm>
            <a:off x="655308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EF63DA0B-8DA4-4EA4-A862-1BC72BB370A9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dt" idx="30"/>
          </p:nvPr>
        </p:nvSpPr>
        <p:spPr>
          <a:xfrm>
            <a:off x="45720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ftr" idx="31"/>
          </p:nvPr>
        </p:nvSpPr>
        <p:spPr>
          <a:xfrm>
            <a:off x="3124080" y="6356520"/>
            <a:ext cx="289296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ldNum" idx="32"/>
          </p:nvPr>
        </p:nvSpPr>
        <p:spPr>
          <a:xfrm>
            <a:off x="655308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D0731443-7E9C-45C4-BBF1-C1EC6D013228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dt" idx="33"/>
          </p:nvPr>
        </p:nvSpPr>
        <p:spPr>
          <a:xfrm>
            <a:off x="45720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ftr" idx="4"/>
          </p:nvPr>
        </p:nvSpPr>
        <p:spPr>
          <a:xfrm>
            <a:off x="3124080" y="6356520"/>
            <a:ext cx="289296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ldNum" idx="5"/>
          </p:nvPr>
        </p:nvSpPr>
        <p:spPr>
          <a:xfrm>
            <a:off x="655308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ED378EB7-03CC-49F4-802B-C2731D86DF2E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dt" idx="6"/>
          </p:nvPr>
        </p:nvSpPr>
        <p:spPr>
          <a:xfrm>
            <a:off x="45720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ftr" idx="7"/>
          </p:nvPr>
        </p:nvSpPr>
        <p:spPr>
          <a:xfrm>
            <a:off x="3124080" y="6356520"/>
            <a:ext cx="289296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ldNum" idx="8"/>
          </p:nvPr>
        </p:nvSpPr>
        <p:spPr>
          <a:xfrm>
            <a:off x="655308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ACE61DDA-6E38-4606-960E-1C56531A4BD4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dt" idx="9"/>
          </p:nvPr>
        </p:nvSpPr>
        <p:spPr>
          <a:xfrm>
            <a:off x="45720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08520" y="437760"/>
            <a:ext cx="5554080" cy="1831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308520" y="2567520"/>
            <a:ext cx="5554080" cy="636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ftr" idx="10"/>
          </p:nvPr>
        </p:nvSpPr>
        <p:spPr>
          <a:xfrm>
            <a:off x="3124080" y="6356520"/>
            <a:ext cx="289296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sldNum" idx="11"/>
          </p:nvPr>
        </p:nvSpPr>
        <p:spPr>
          <a:xfrm>
            <a:off x="655308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68D12440-3E72-4800-B609-35BBD5CDE5F5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" name="PlaceHolder 5"/>
          <p:cNvSpPr>
            <a:spLocks noGrp="1"/>
          </p:cNvSpPr>
          <p:nvPr>
            <p:ph type="dt" idx="12"/>
          </p:nvPr>
        </p:nvSpPr>
        <p:spPr>
          <a:xfrm>
            <a:off x="45720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ftr" idx="13"/>
          </p:nvPr>
        </p:nvSpPr>
        <p:spPr>
          <a:xfrm>
            <a:off x="3124080" y="6356520"/>
            <a:ext cx="289296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sldNum" idx="14"/>
          </p:nvPr>
        </p:nvSpPr>
        <p:spPr>
          <a:xfrm>
            <a:off x="655308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E60E7326-CF5A-4606-A2AB-3B1FBF2131CE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dt" idx="15"/>
          </p:nvPr>
        </p:nvSpPr>
        <p:spPr>
          <a:xfrm>
            <a:off x="45720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308520" y="437760"/>
            <a:ext cx="5554080" cy="1831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308520" y="2567520"/>
            <a:ext cx="2710080" cy="636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6111" lnSpcReduction="1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3155040" y="2567520"/>
            <a:ext cx="2710080" cy="636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6111" lnSpcReduction="1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ftr" idx="16"/>
          </p:nvPr>
        </p:nvSpPr>
        <p:spPr>
          <a:xfrm>
            <a:off x="3124080" y="6356520"/>
            <a:ext cx="289296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" name="PlaceHolder 5"/>
          <p:cNvSpPr>
            <a:spLocks noGrp="1"/>
          </p:cNvSpPr>
          <p:nvPr>
            <p:ph type="sldNum" idx="17"/>
          </p:nvPr>
        </p:nvSpPr>
        <p:spPr>
          <a:xfrm>
            <a:off x="655308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09AEFE21-79A9-4F5C-9326-C5B5C33B44E2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" name="PlaceHolder 6"/>
          <p:cNvSpPr>
            <a:spLocks noGrp="1"/>
          </p:cNvSpPr>
          <p:nvPr>
            <p:ph type="dt" idx="18"/>
          </p:nvPr>
        </p:nvSpPr>
        <p:spPr>
          <a:xfrm>
            <a:off x="45720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ftr" idx="19"/>
          </p:nvPr>
        </p:nvSpPr>
        <p:spPr>
          <a:xfrm>
            <a:off x="3124080" y="6356520"/>
            <a:ext cx="289296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sldNum" idx="20"/>
          </p:nvPr>
        </p:nvSpPr>
        <p:spPr>
          <a:xfrm>
            <a:off x="655308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6C9DB72A-2A6A-4678-B337-EC395D8EBAC3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dt" idx="21"/>
          </p:nvPr>
        </p:nvSpPr>
        <p:spPr>
          <a:xfrm>
            <a:off x="45720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308520" y="437760"/>
            <a:ext cx="5554080" cy="1831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ftr" idx="22"/>
          </p:nvPr>
        </p:nvSpPr>
        <p:spPr>
          <a:xfrm>
            <a:off x="3124080" y="6356520"/>
            <a:ext cx="289296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sldNum" idx="23"/>
          </p:nvPr>
        </p:nvSpPr>
        <p:spPr>
          <a:xfrm>
            <a:off x="655308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F1BA9A15-2D87-47BE-A83E-1AF10A18B784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dt" idx="24"/>
          </p:nvPr>
        </p:nvSpPr>
        <p:spPr>
          <a:xfrm>
            <a:off x="45720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ftr" idx="25"/>
          </p:nvPr>
        </p:nvSpPr>
        <p:spPr>
          <a:xfrm>
            <a:off x="3124080" y="6356520"/>
            <a:ext cx="289296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sldNum" idx="26"/>
          </p:nvPr>
        </p:nvSpPr>
        <p:spPr>
          <a:xfrm>
            <a:off x="655308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64967D75-845A-4686-A61C-CDBA0B7DF325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 idx="27"/>
          </p:nvPr>
        </p:nvSpPr>
        <p:spPr>
          <a:xfrm>
            <a:off x="45720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title"/>
          </p:nvPr>
        </p:nvSpPr>
        <p:spPr>
          <a:xfrm>
            <a:off x="308520" y="437760"/>
            <a:ext cx="5554440" cy="1832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308520" y="2567520"/>
            <a:ext cx="5554440" cy="636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9.png"/><Relationship Id="rId11" Type="http://schemas.openxmlformats.org/officeDocument/2006/relationships/slideLayout" Target="../slideLayouts/slideLayout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"/>
          <p:cNvSpPr/>
          <p:nvPr/>
        </p:nvSpPr>
        <p:spPr>
          <a:xfrm>
            <a:off x="0" y="360"/>
            <a:ext cx="6170760" cy="777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Noto Sans"/>
              </a:rPr>
              <a:t>{{VIDEO_HERE}}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1" name="" descr=""/>
          <p:cNvPicPr/>
          <p:nvPr/>
        </p:nvPicPr>
        <p:blipFill>
          <a:blip r:embed="rId1"/>
          <a:stretch/>
        </p:blipFill>
        <p:spPr>
          <a:xfrm>
            <a:off x="0" y="2520"/>
            <a:ext cx="6169680" cy="10970280"/>
          </a:xfrm>
          <a:prstGeom prst="rect">
            <a:avLst/>
          </a:prstGeom>
          <a:ln w="0">
            <a:noFill/>
          </a:ln>
        </p:spPr>
      </p:pic>
      <p:pic>
        <p:nvPicPr>
          <p:cNvPr id="52" name="" descr=""/>
          <p:cNvPicPr/>
          <p:nvPr/>
        </p:nvPicPr>
        <p:blipFill>
          <a:blip r:embed="rId2"/>
          <a:stretch/>
        </p:blipFill>
        <p:spPr>
          <a:xfrm>
            <a:off x="228600" y="10238400"/>
            <a:ext cx="275040" cy="275040"/>
          </a:xfrm>
          <a:prstGeom prst="rect">
            <a:avLst/>
          </a:prstGeom>
          <a:ln w="0">
            <a:noFill/>
          </a:ln>
        </p:spPr>
      </p:pic>
      <p:pic>
        <p:nvPicPr>
          <p:cNvPr id="53" name="" descr=""/>
          <p:cNvPicPr/>
          <p:nvPr/>
        </p:nvPicPr>
        <p:blipFill>
          <a:blip r:embed="rId3"/>
          <a:stretch/>
        </p:blipFill>
        <p:spPr>
          <a:xfrm>
            <a:off x="541800" y="10241280"/>
            <a:ext cx="272160" cy="272160"/>
          </a:xfrm>
          <a:prstGeom prst="rect">
            <a:avLst/>
          </a:prstGeom>
          <a:ln w="0">
            <a:noFill/>
          </a:ln>
        </p:spPr>
      </p:pic>
      <p:pic>
        <p:nvPicPr>
          <p:cNvPr id="54" name="" descr=""/>
          <p:cNvPicPr/>
          <p:nvPr/>
        </p:nvPicPr>
        <p:blipFill>
          <a:blip r:embed="rId4"/>
          <a:stretch/>
        </p:blipFill>
        <p:spPr>
          <a:xfrm>
            <a:off x="868680" y="10241280"/>
            <a:ext cx="272160" cy="272160"/>
          </a:xfrm>
          <a:prstGeom prst="rect">
            <a:avLst/>
          </a:prstGeom>
          <a:ln w="0">
            <a:noFill/>
          </a:ln>
        </p:spPr>
      </p:pic>
      <p:pic>
        <p:nvPicPr>
          <p:cNvPr id="55" name="" descr=""/>
          <p:cNvPicPr/>
          <p:nvPr/>
        </p:nvPicPr>
        <p:blipFill>
          <a:blip r:embed="rId5"/>
          <a:stretch/>
        </p:blipFill>
        <p:spPr>
          <a:xfrm>
            <a:off x="1181880" y="10241280"/>
            <a:ext cx="272160" cy="272160"/>
          </a:xfrm>
          <a:prstGeom prst="rect">
            <a:avLst/>
          </a:prstGeom>
          <a:ln w="0">
            <a:noFill/>
          </a:ln>
        </p:spPr>
      </p:pic>
      <p:pic>
        <p:nvPicPr>
          <p:cNvPr id="56" name="" descr=""/>
          <p:cNvPicPr/>
          <p:nvPr/>
        </p:nvPicPr>
        <p:blipFill>
          <a:blip r:embed="rId6">
            <a:alphaModFix amt="5000"/>
          </a:blip>
          <a:stretch/>
        </p:blipFill>
        <p:spPr>
          <a:xfrm>
            <a:off x="243360" y="7086600"/>
            <a:ext cx="2726640" cy="2270160"/>
          </a:xfrm>
          <a:prstGeom prst="rect">
            <a:avLst/>
          </a:prstGeom>
          <a:ln w="0">
            <a:noFill/>
          </a:ln>
        </p:spPr>
      </p:pic>
      <p:pic>
        <p:nvPicPr>
          <p:cNvPr id="57" name="" descr=""/>
          <p:cNvPicPr/>
          <p:nvPr/>
        </p:nvPicPr>
        <p:blipFill>
          <a:blip r:embed="rId7">
            <a:lum bright="100000"/>
            <a:alphaModFix amt="10000"/>
          </a:blip>
          <a:stretch/>
        </p:blipFill>
        <p:spPr>
          <a:xfrm>
            <a:off x="2134080" y="8229600"/>
            <a:ext cx="3807720" cy="3807720"/>
          </a:xfrm>
          <a:prstGeom prst="rect">
            <a:avLst/>
          </a:prstGeom>
          <a:ln w="0">
            <a:noFill/>
          </a:ln>
        </p:spPr>
      </p:pic>
      <p:pic>
        <p:nvPicPr>
          <p:cNvPr id="58" name="" descr=""/>
          <p:cNvPicPr/>
          <p:nvPr/>
        </p:nvPicPr>
        <p:blipFill>
          <a:blip r:embed="rId8">
            <a:lum bright="100000"/>
            <a:alphaModFix amt="10000"/>
          </a:blip>
          <a:stretch/>
        </p:blipFill>
        <p:spPr>
          <a:xfrm>
            <a:off x="0" y="8001000"/>
            <a:ext cx="6170040" cy="6170040"/>
          </a:xfrm>
          <a:prstGeom prst="rect">
            <a:avLst/>
          </a:prstGeom>
          <a:ln w="0">
            <a:noFill/>
          </a:ln>
        </p:spPr>
      </p:pic>
      <p:sp>
        <p:nvSpPr>
          <p:cNvPr id="59" name=""/>
          <p:cNvSpPr/>
          <p:nvPr/>
        </p:nvSpPr>
        <p:spPr>
          <a:xfrm>
            <a:off x="1407600" y="10205280"/>
            <a:ext cx="1335240" cy="330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cac9c9"/>
                </a:solidFill>
                <a:latin typeface="Noto Sans"/>
              </a:rPr>
              <a:t>https://psi.vn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0" name="" descr=""/>
          <p:cNvPicPr/>
          <p:nvPr/>
        </p:nvPicPr>
        <p:blipFill>
          <a:blip r:embed="rId9"/>
          <a:stretch/>
        </p:blipFill>
        <p:spPr>
          <a:xfrm>
            <a:off x="5486400" y="228600"/>
            <a:ext cx="421560" cy="421560"/>
          </a:xfrm>
          <a:prstGeom prst="rect">
            <a:avLst/>
          </a:prstGeom>
          <a:ln w="0">
            <a:noFill/>
          </a:ln>
          <a:effectLst>
            <a:glow rad="12600">
              <a:srgbClr val="ffffff">
                <a:alpha val="50000"/>
              </a:srgbClr>
            </a:glow>
          </a:effectLst>
        </p:spPr>
      </p:pic>
      <p:pic>
        <p:nvPicPr>
          <p:cNvPr id="61" name="" descr=""/>
          <p:cNvPicPr/>
          <p:nvPr/>
        </p:nvPicPr>
        <p:blipFill>
          <a:blip r:embed="rId10">
            <a:lum bright="100000"/>
          </a:blip>
          <a:stretch/>
        </p:blipFill>
        <p:spPr>
          <a:xfrm>
            <a:off x="228600" y="5715000"/>
            <a:ext cx="912600" cy="912600"/>
          </a:xfrm>
          <a:prstGeom prst="rect">
            <a:avLst/>
          </a:prstGeom>
          <a:ln cap="rnd" w="29160">
            <a:solidFill>
              <a:srgbClr val="ffffff"/>
            </a:solidFill>
            <a:round/>
          </a:ln>
        </p:spPr>
      </p:pic>
      <p:sp>
        <p:nvSpPr>
          <p:cNvPr id="62" name=""/>
          <p:cNvSpPr/>
          <p:nvPr/>
        </p:nvSpPr>
        <p:spPr>
          <a:xfrm>
            <a:off x="1158480" y="5421240"/>
            <a:ext cx="2954520" cy="117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1" lang="en-US" sz="6300" spc="-1" strike="noStrike">
                <a:solidFill>
                  <a:srgbClr val="ffffff"/>
                </a:solidFill>
                <a:latin typeface="Noto Sans"/>
              </a:rPr>
              <a:t>PSI.VN</a:t>
            </a:r>
            <a:endParaRPr b="0" lang="en-US" sz="6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"/>
          <p:cNvSpPr/>
          <p:nvPr/>
        </p:nvSpPr>
        <p:spPr>
          <a:xfrm>
            <a:off x="1194480" y="6400800"/>
            <a:ext cx="2883600" cy="27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1" lang="en-US" sz="1100" spc="-1" strike="noStrike">
                <a:solidFill>
                  <a:srgbClr val="ffffff"/>
                </a:solidFill>
                <a:latin typeface="Noto Sans"/>
              </a:rPr>
              <a:t>KÊNH KINH TẾ – CHÍNH TRỊ – XÃ HỘI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"/>
          <p:cNvSpPr/>
          <p:nvPr/>
        </p:nvSpPr>
        <p:spPr>
          <a:xfrm>
            <a:off x="244080" y="7086600"/>
            <a:ext cx="5469120" cy="297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000" spc="-1" strike="noStrike">
                <a:solidFill>
                  <a:srgbClr val="ffffff"/>
                </a:solidFill>
                <a:latin typeface="Noto Sans"/>
              </a:rPr>
              <a:t>{{TITLE_HERE}}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256</TotalTime>
  <Application>LibreOffice/24.2.7.2$Linux_X86_64 LibreOffice_project/420$Build-2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  <dc:creator/>
  <dc:description>generated using python-pptx</dc:description>
  <dc:language>en-US</dc:language>
  <cp:lastModifiedBy/>
  <dcterms:modified xsi:type="dcterms:W3CDTF">2026-01-24T02:23:56Z</dcterms:modified>
  <cp:revision>16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